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p:cViewPr varScale="1">
        <p:scale>
          <a:sx n="87" d="100"/>
          <a:sy n="87" d="100"/>
        </p:scale>
        <p:origin x="3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32073" y="2673925"/>
            <a:ext cx="4724400"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Red LEDs act as visual indicators for Danger, while Green LEDs act as visual indicators for Safety.</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07818"/>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6" name="Subtitle 5">
            <a:extLst>
              <a:ext uri="{FF2B5EF4-FFF2-40B4-BE49-F238E27FC236}">
                <a16:creationId xmlns:a16="http://schemas.microsoft.com/office/drawing/2014/main" id="{F4794C2F-85D5-4DF0-B43C-ED598693DA18}"/>
              </a:ext>
            </a:extLst>
          </p:cNvPr>
          <p:cNvSpPr>
            <a:spLocks noGrp="1"/>
          </p:cNvSpPr>
          <p:nvPr>
            <p:ph type="subTitle" idx="1"/>
          </p:nvPr>
        </p:nvSpPr>
        <p:spPr>
          <a:xfrm flipH="1">
            <a:off x="12854353" y="3602038"/>
            <a:ext cx="483576" cy="1655762"/>
          </a:xfrm>
        </p:spPr>
        <p:txBody>
          <a:bodyPr/>
          <a:lstStyle/>
          <a:p>
            <a:endParaRPr lang="en-US" dirty="0"/>
          </a:p>
        </p:txBody>
      </p:sp>
      <p:sp>
        <p:nvSpPr>
          <p:cNvPr id="3" name="TextBox 2">
            <a:extLst>
              <a:ext uri="{FF2B5EF4-FFF2-40B4-BE49-F238E27FC236}">
                <a16:creationId xmlns:a16="http://schemas.microsoft.com/office/drawing/2014/main" id="{3F1632B8-CCE2-4A19-B6EA-11FF2E27E74A}"/>
              </a:ext>
            </a:extLst>
          </p:cNvPr>
          <p:cNvSpPr txBox="1"/>
          <p:nvPr/>
        </p:nvSpPr>
        <p:spPr>
          <a:xfrm>
            <a:off x="420209" y="6175455"/>
            <a:ext cx="3627916" cy="523220"/>
          </a:xfrm>
          <a:prstGeom prst="rect">
            <a:avLst/>
          </a:prstGeom>
          <a:noFill/>
        </p:spPr>
        <p:txBody>
          <a:bodyPr wrap="none" rtlCol="0">
            <a:spAutoFit/>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576</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7</cp:revision>
  <dcterms:created xsi:type="dcterms:W3CDTF">2020-10-01T14:49:07Z</dcterms:created>
  <dcterms:modified xsi:type="dcterms:W3CDTF">2020-10-01T18:31:42Z</dcterms:modified>
</cp:coreProperties>
</file>